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6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7631" r="12355" b="486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0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3512" r="12122" b="8897"/>
          <a:stretch/>
        </p:blipFill>
        <p:spPr bwMode="auto">
          <a:xfrm>
            <a:off x="0" y="6926"/>
            <a:ext cx="9067800" cy="6851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11365" r="15501"/>
          <a:stretch/>
        </p:blipFill>
        <p:spPr bwMode="auto">
          <a:xfrm>
            <a:off x="-13855" y="27709"/>
            <a:ext cx="9157855" cy="6860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8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13334" r="13869" b="4064"/>
          <a:stretch/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77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1724" r="17832" b="25237"/>
          <a:stretch/>
        </p:blipFill>
        <p:spPr bwMode="auto">
          <a:xfrm>
            <a:off x="-27710" y="-2886"/>
            <a:ext cx="9171709" cy="670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86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16646" r="10373" b="343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68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</TotalTime>
  <Words>18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Introduction to Molecular Biology  Lab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165</cp:revision>
  <dcterms:created xsi:type="dcterms:W3CDTF">2006-08-16T00:00:00Z</dcterms:created>
  <dcterms:modified xsi:type="dcterms:W3CDTF">2018-11-18T18:01:32Z</dcterms:modified>
</cp:coreProperties>
</file>